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7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59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5-26T10:34:10.089" idx="2">
    <p:pos x="3671" y="816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A752E2-76C9-4739-8F66-7FC5B3F19CDC}" type="doc">
      <dgm:prSet loTypeId="urn:microsoft.com/office/officeart/2005/8/layout/process5" loCatId="process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1587A656-F9EA-4549-9E64-665D9D5CF1BE}">
      <dgm:prSet phldrT="[文本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altLang="zh-CN" dirty="0" smtClean="0"/>
            <a:t>1.</a:t>
          </a:r>
          <a:r>
            <a:rPr lang="zh-CN" altLang="en-US" dirty="0" smtClean="0"/>
            <a:t>打开大赛</a:t>
          </a:r>
          <a:endParaRPr lang="en-US" altLang="zh-CN" dirty="0" smtClean="0"/>
        </a:p>
        <a:p>
          <a:r>
            <a:rPr lang="zh-CN" altLang="en-US" dirty="0" smtClean="0"/>
            <a:t>网址</a:t>
          </a:r>
          <a:endParaRPr lang="zh-CN" altLang="en-US" dirty="0"/>
        </a:p>
      </dgm:t>
    </dgm:pt>
    <dgm:pt modelId="{A10674A4-38E2-4084-AAD1-27CC371B024E}" type="parTrans" cxnId="{DADD5701-8666-4548-9037-61AEB04FCC7A}">
      <dgm:prSet/>
      <dgm:spPr/>
      <dgm:t>
        <a:bodyPr/>
        <a:lstStyle/>
        <a:p>
          <a:endParaRPr lang="zh-CN" altLang="en-US"/>
        </a:p>
      </dgm:t>
    </dgm:pt>
    <dgm:pt modelId="{9997C356-CFC9-49C2-BFE4-71E3DEFF8B2B}" type="sibTrans" cxnId="{DADD5701-8666-4548-9037-61AEB04FCC7A}">
      <dgm:prSet/>
      <dgm:spPr>
        <a:solidFill>
          <a:srgbClr val="C00000"/>
        </a:solidFill>
      </dgm:spPr>
      <dgm:t>
        <a:bodyPr/>
        <a:lstStyle/>
        <a:p>
          <a:endParaRPr lang="zh-CN" altLang="en-US"/>
        </a:p>
      </dgm:t>
    </dgm:pt>
    <dgm:pt modelId="{7A8AD4C1-9E29-48A0-8F02-FEA84DE7B30E}">
      <dgm:prSet phldrT="[文本]"/>
      <dgm:spPr>
        <a:solidFill>
          <a:srgbClr val="FF0000"/>
        </a:solidFill>
      </dgm:spPr>
      <dgm:t>
        <a:bodyPr/>
        <a:lstStyle/>
        <a:p>
          <a:r>
            <a:rPr lang="en-US" altLang="zh-CN" dirty="0" smtClean="0"/>
            <a:t>2.</a:t>
          </a:r>
          <a:r>
            <a:rPr lang="zh-CN" altLang="en-US" dirty="0" smtClean="0"/>
            <a:t>用户注册</a:t>
          </a:r>
          <a:endParaRPr lang="zh-CN" altLang="en-US" dirty="0"/>
        </a:p>
      </dgm:t>
    </dgm:pt>
    <dgm:pt modelId="{21DF1E7A-EA17-4B6E-8C43-108CD0ADFE15}" type="parTrans" cxnId="{45B3E348-91EB-492D-94E7-025EEEFCC402}">
      <dgm:prSet/>
      <dgm:spPr/>
      <dgm:t>
        <a:bodyPr/>
        <a:lstStyle/>
        <a:p>
          <a:endParaRPr lang="zh-CN" altLang="en-US"/>
        </a:p>
      </dgm:t>
    </dgm:pt>
    <dgm:pt modelId="{296DA3FE-5F7B-41B6-9B8D-9E9A3C862645}" type="sibTrans" cxnId="{45B3E348-91EB-492D-94E7-025EEEFCC402}">
      <dgm:prSet/>
      <dgm:spPr>
        <a:solidFill>
          <a:srgbClr val="C00000"/>
        </a:solidFill>
      </dgm:spPr>
      <dgm:t>
        <a:bodyPr/>
        <a:lstStyle/>
        <a:p>
          <a:endParaRPr lang="zh-CN" altLang="en-US"/>
        </a:p>
      </dgm:t>
    </dgm:pt>
    <dgm:pt modelId="{C92CF0BA-32A1-4201-82F6-902630FA6A35}">
      <dgm:prSet phldrT="[文本]"/>
      <dgm:spPr>
        <a:solidFill>
          <a:srgbClr val="00B050"/>
        </a:solidFill>
      </dgm:spPr>
      <dgm:t>
        <a:bodyPr/>
        <a:lstStyle/>
        <a:p>
          <a:r>
            <a:rPr lang="en-US" altLang="zh-CN" dirty="0" smtClean="0"/>
            <a:t>3.</a:t>
          </a:r>
          <a:r>
            <a:rPr lang="zh-CN" altLang="en-US" dirty="0" smtClean="0"/>
            <a:t>申请成为创业者</a:t>
          </a:r>
          <a:endParaRPr lang="zh-CN" altLang="en-US" dirty="0"/>
        </a:p>
      </dgm:t>
    </dgm:pt>
    <dgm:pt modelId="{D3D5F951-81E3-4493-AA42-E5B6BB3E1512}" type="parTrans" cxnId="{7A5DAE6E-4450-493D-9BEA-775343FE086D}">
      <dgm:prSet/>
      <dgm:spPr/>
      <dgm:t>
        <a:bodyPr/>
        <a:lstStyle/>
        <a:p>
          <a:endParaRPr lang="zh-CN" altLang="en-US"/>
        </a:p>
      </dgm:t>
    </dgm:pt>
    <dgm:pt modelId="{58294970-F83D-43A1-B81E-A879F2BCCE2B}" type="sibTrans" cxnId="{7A5DAE6E-4450-493D-9BEA-775343FE086D}">
      <dgm:prSet/>
      <dgm:spPr>
        <a:solidFill>
          <a:srgbClr val="C00000"/>
        </a:solidFill>
      </dgm:spPr>
      <dgm:t>
        <a:bodyPr/>
        <a:lstStyle/>
        <a:p>
          <a:endParaRPr lang="zh-CN" altLang="en-US"/>
        </a:p>
      </dgm:t>
    </dgm:pt>
    <dgm:pt modelId="{11CF30C7-6517-4819-B251-087498A5C1B8}">
      <dgm:prSet phldrT="[文本]"/>
      <dgm:spPr>
        <a:solidFill>
          <a:srgbClr val="0000FF"/>
        </a:solidFill>
      </dgm:spPr>
      <dgm:t>
        <a:bodyPr/>
        <a:lstStyle/>
        <a:p>
          <a:r>
            <a:rPr lang="en-US" altLang="zh-CN" dirty="0" smtClean="0"/>
            <a:t>4.</a:t>
          </a:r>
          <a:r>
            <a:rPr lang="zh-CN" altLang="en-US" dirty="0" smtClean="0"/>
            <a:t>完善个人基本信息</a:t>
          </a:r>
          <a:endParaRPr lang="zh-CN" altLang="en-US" dirty="0"/>
        </a:p>
      </dgm:t>
    </dgm:pt>
    <dgm:pt modelId="{0C67BED1-C42F-4BC6-831E-5B1A4C583893}" type="parTrans" cxnId="{8CCA645C-F41D-423A-9F4C-841B559B0BCC}">
      <dgm:prSet/>
      <dgm:spPr/>
      <dgm:t>
        <a:bodyPr/>
        <a:lstStyle/>
        <a:p>
          <a:endParaRPr lang="zh-CN" altLang="en-US"/>
        </a:p>
      </dgm:t>
    </dgm:pt>
    <dgm:pt modelId="{6035B58A-1FB0-40C0-8F53-E756DCCC0517}" type="sibTrans" cxnId="{8CCA645C-F41D-423A-9F4C-841B559B0BCC}">
      <dgm:prSet/>
      <dgm:spPr>
        <a:solidFill>
          <a:srgbClr val="C00000"/>
        </a:solidFill>
      </dgm:spPr>
      <dgm:t>
        <a:bodyPr/>
        <a:lstStyle/>
        <a:p>
          <a:endParaRPr lang="zh-CN" altLang="en-US"/>
        </a:p>
      </dgm:t>
    </dgm:pt>
    <dgm:pt modelId="{75B22235-4E53-4FA6-949B-D861A2F0C438}">
      <dgm:prSet phldrT="[文本]"/>
      <dgm:spPr>
        <a:solidFill>
          <a:srgbClr val="92D050"/>
        </a:solidFill>
      </dgm:spPr>
      <dgm:t>
        <a:bodyPr/>
        <a:lstStyle/>
        <a:p>
          <a:r>
            <a:rPr lang="en-US" altLang="zh-CN" dirty="0" smtClean="0"/>
            <a:t>5.</a:t>
          </a:r>
          <a:r>
            <a:rPr lang="zh-CN" altLang="en-US" dirty="0" smtClean="0"/>
            <a:t>创建项目</a:t>
          </a:r>
          <a:endParaRPr lang="zh-CN" altLang="en-US" dirty="0"/>
        </a:p>
      </dgm:t>
    </dgm:pt>
    <dgm:pt modelId="{78B4F791-3342-4814-A842-AFD0869DB55B}" type="parTrans" cxnId="{9F719B81-4D65-4E3A-9789-7CB747C79FFC}">
      <dgm:prSet/>
      <dgm:spPr/>
      <dgm:t>
        <a:bodyPr/>
        <a:lstStyle/>
        <a:p>
          <a:endParaRPr lang="zh-CN" altLang="en-US"/>
        </a:p>
      </dgm:t>
    </dgm:pt>
    <dgm:pt modelId="{33F7C574-3901-4B19-97DC-61928DB31852}" type="sibTrans" cxnId="{9F719B81-4D65-4E3A-9789-7CB747C79FFC}">
      <dgm:prSet/>
      <dgm:spPr>
        <a:solidFill>
          <a:srgbClr val="C00000"/>
        </a:solidFill>
      </dgm:spPr>
      <dgm:t>
        <a:bodyPr/>
        <a:lstStyle/>
        <a:p>
          <a:endParaRPr lang="zh-CN" altLang="en-US"/>
        </a:p>
      </dgm:t>
    </dgm:pt>
    <dgm:pt modelId="{B46340D8-A9C6-42A8-B4CA-6EF3AAF94563}">
      <dgm:prSet/>
      <dgm:spPr>
        <a:solidFill>
          <a:srgbClr val="FF66FF"/>
        </a:solidFill>
      </dgm:spPr>
      <dgm:t>
        <a:bodyPr/>
        <a:lstStyle/>
        <a:p>
          <a:r>
            <a:rPr lang="en-US" altLang="zh-CN" dirty="0" smtClean="0"/>
            <a:t>6.</a:t>
          </a:r>
          <a:r>
            <a:rPr lang="zh-CN" altLang="en-US" dirty="0" smtClean="0"/>
            <a:t>参加大赛</a:t>
          </a:r>
          <a:endParaRPr lang="zh-CN" altLang="en-US" dirty="0"/>
        </a:p>
      </dgm:t>
    </dgm:pt>
    <dgm:pt modelId="{363290FA-8426-49B1-AAE1-EA9613E7F7B4}" type="parTrans" cxnId="{6824C2AC-9901-40A7-8CAC-F654438A4470}">
      <dgm:prSet/>
      <dgm:spPr/>
      <dgm:t>
        <a:bodyPr/>
        <a:lstStyle/>
        <a:p>
          <a:endParaRPr lang="zh-CN" altLang="en-US"/>
        </a:p>
      </dgm:t>
    </dgm:pt>
    <dgm:pt modelId="{82E0E4A5-4D9D-4244-A2D3-CAC430CAA899}" type="sibTrans" cxnId="{6824C2AC-9901-40A7-8CAC-F654438A4470}">
      <dgm:prSet/>
      <dgm:spPr>
        <a:solidFill>
          <a:srgbClr val="C00000"/>
        </a:solidFill>
      </dgm:spPr>
      <dgm:t>
        <a:bodyPr/>
        <a:lstStyle/>
        <a:p>
          <a:endParaRPr lang="zh-CN" altLang="en-US"/>
        </a:p>
      </dgm:t>
    </dgm:pt>
    <dgm:pt modelId="{0CF83AFB-2B5A-4AEB-A372-F99D50B9E21D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zh-CN" altLang="en-US" dirty="0" smtClean="0"/>
            <a:t>７．完成</a:t>
          </a:r>
          <a:endParaRPr lang="zh-CN" altLang="en-US" dirty="0"/>
        </a:p>
      </dgm:t>
    </dgm:pt>
    <dgm:pt modelId="{30E0CAF3-875A-4750-8F42-2DCC49251426}" type="parTrans" cxnId="{5DE0BE5C-C428-4AB9-AD7D-89A5FDC0D396}">
      <dgm:prSet/>
      <dgm:spPr/>
      <dgm:t>
        <a:bodyPr/>
        <a:lstStyle/>
        <a:p>
          <a:endParaRPr lang="zh-CN" altLang="en-US"/>
        </a:p>
      </dgm:t>
    </dgm:pt>
    <dgm:pt modelId="{A19E889E-2F8F-401A-8F7E-CD90CF34B4EE}" type="sibTrans" cxnId="{5DE0BE5C-C428-4AB9-AD7D-89A5FDC0D396}">
      <dgm:prSet/>
      <dgm:spPr>
        <a:solidFill>
          <a:srgbClr val="C00000"/>
        </a:solidFill>
      </dgm:spPr>
      <dgm:t>
        <a:bodyPr/>
        <a:lstStyle/>
        <a:p>
          <a:endParaRPr lang="zh-CN" altLang="en-US"/>
        </a:p>
      </dgm:t>
    </dgm:pt>
    <dgm:pt modelId="{C44DA44A-9ABE-42C5-B933-BBD317CEA5E8}" type="pres">
      <dgm:prSet presAssocID="{B0A752E2-76C9-4739-8F66-7FC5B3F19CD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898085-B563-4A55-8DC3-2F516A45BCAB}" type="pres">
      <dgm:prSet presAssocID="{1587A656-F9EA-4549-9E64-665D9D5CF1BE}" presName="node" presStyleLbl="node1" presStyleIdx="0" presStyleCnt="7" custLinFactNeighborX="-3533" custLinFactNeighborY="-605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45CA249-4AC3-42C1-B146-0BD4E8BF133D}" type="pres">
      <dgm:prSet presAssocID="{9997C356-CFC9-49C2-BFE4-71E3DEFF8B2B}" presName="sibTrans" presStyleLbl="sibTrans2D1" presStyleIdx="0" presStyleCnt="6"/>
      <dgm:spPr/>
      <dgm:t>
        <a:bodyPr/>
        <a:lstStyle/>
        <a:p>
          <a:endParaRPr lang="zh-CN" altLang="en-US"/>
        </a:p>
      </dgm:t>
    </dgm:pt>
    <dgm:pt modelId="{A0831071-430C-49FB-9BEF-F9B6C4E08998}" type="pres">
      <dgm:prSet presAssocID="{9997C356-CFC9-49C2-BFE4-71E3DEFF8B2B}" presName="connectorText" presStyleLbl="sibTrans2D1" presStyleIdx="0" presStyleCnt="6"/>
      <dgm:spPr/>
      <dgm:t>
        <a:bodyPr/>
        <a:lstStyle/>
        <a:p>
          <a:endParaRPr lang="zh-CN" altLang="en-US"/>
        </a:p>
      </dgm:t>
    </dgm:pt>
    <dgm:pt modelId="{A1E962FE-5660-4207-915A-BFB99E65B327}" type="pres">
      <dgm:prSet presAssocID="{7A8AD4C1-9E29-48A0-8F02-FEA84DE7B30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7514D6-DE5A-4799-97D1-C79F15840DA8}" type="pres">
      <dgm:prSet presAssocID="{296DA3FE-5F7B-41B6-9B8D-9E9A3C862645}" presName="sibTrans" presStyleLbl="sibTrans2D1" presStyleIdx="1" presStyleCnt="6"/>
      <dgm:spPr/>
      <dgm:t>
        <a:bodyPr/>
        <a:lstStyle/>
        <a:p>
          <a:endParaRPr lang="zh-CN" altLang="en-US"/>
        </a:p>
      </dgm:t>
    </dgm:pt>
    <dgm:pt modelId="{BC4570D8-9038-47C8-B4C4-331057C144EB}" type="pres">
      <dgm:prSet presAssocID="{296DA3FE-5F7B-41B6-9B8D-9E9A3C862645}" presName="connectorText" presStyleLbl="sibTrans2D1" presStyleIdx="1" presStyleCnt="6"/>
      <dgm:spPr/>
      <dgm:t>
        <a:bodyPr/>
        <a:lstStyle/>
        <a:p>
          <a:endParaRPr lang="zh-CN" altLang="en-US"/>
        </a:p>
      </dgm:t>
    </dgm:pt>
    <dgm:pt modelId="{D6614BF3-875A-4425-851A-2DD5F2478DB0}" type="pres">
      <dgm:prSet presAssocID="{C92CF0BA-32A1-4201-82F6-902630FA6A35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859DD92-E411-41FF-A9A0-4F52DC74DF46}" type="pres">
      <dgm:prSet presAssocID="{58294970-F83D-43A1-B81E-A879F2BCCE2B}" presName="sibTrans" presStyleLbl="sibTrans2D1" presStyleIdx="2" presStyleCnt="6"/>
      <dgm:spPr/>
      <dgm:t>
        <a:bodyPr/>
        <a:lstStyle/>
        <a:p>
          <a:endParaRPr lang="zh-CN" altLang="en-US"/>
        </a:p>
      </dgm:t>
    </dgm:pt>
    <dgm:pt modelId="{5FAA3FAD-EE63-419F-A3A8-AE6845D4EDE8}" type="pres">
      <dgm:prSet presAssocID="{58294970-F83D-43A1-B81E-A879F2BCCE2B}" presName="connectorText" presStyleLbl="sibTrans2D1" presStyleIdx="2" presStyleCnt="6"/>
      <dgm:spPr/>
      <dgm:t>
        <a:bodyPr/>
        <a:lstStyle/>
        <a:p>
          <a:endParaRPr lang="zh-CN" altLang="en-US"/>
        </a:p>
      </dgm:t>
    </dgm:pt>
    <dgm:pt modelId="{B732E987-A5E8-4498-867D-F2353F36731F}" type="pres">
      <dgm:prSet presAssocID="{11CF30C7-6517-4819-B251-087498A5C1B8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F9E100-D35F-4CE9-919E-0CC2B08DE6FE}" type="pres">
      <dgm:prSet presAssocID="{6035B58A-1FB0-40C0-8F53-E756DCCC0517}" presName="sibTrans" presStyleLbl="sibTrans2D1" presStyleIdx="3" presStyleCnt="6"/>
      <dgm:spPr/>
      <dgm:t>
        <a:bodyPr/>
        <a:lstStyle/>
        <a:p>
          <a:endParaRPr lang="zh-CN" altLang="en-US"/>
        </a:p>
      </dgm:t>
    </dgm:pt>
    <dgm:pt modelId="{3FB2F178-8771-4F45-96F2-40C662FADF8B}" type="pres">
      <dgm:prSet presAssocID="{6035B58A-1FB0-40C0-8F53-E756DCCC0517}" presName="connectorText" presStyleLbl="sibTrans2D1" presStyleIdx="3" presStyleCnt="6"/>
      <dgm:spPr/>
      <dgm:t>
        <a:bodyPr/>
        <a:lstStyle/>
        <a:p>
          <a:endParaRPr lang="zh-CN" altLang="en-US"/>
        </a:p>
      </dgm:t>
    </dgm:pt>
    <dgm:pt modelId="{D81BAD1C-A286-405C-A0CA-5D070E77C913}" type="pres">
      <dgm:prSet presAssocID="{75B22235-4E53-4FA6-949B-D861A2F0C438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BA115F7-82AC-4A01-BEC4-09D337D3D3A9}" type="pres">
      <dgm:prSet presAssocID="{33F7C574-3901-4B19-97DC-61928DB31852}" presName="sibTrans" presStyleLbl="sibTrans2D1" presStyleIdx="4" presStyleCnt="6"/>
      <dgm:spPr/>
      <dgm:t>
        <a:bodyPr/>
        <a:lstStyle/>
        <a:p>
          <a:endParaRPr lang="zh-CN" altLang="en-US"/>
        </a:p>
      </dgm:t>
    </dgm:pt>
    <dgm:pt modelId="{BD7D8BB1-C4E7-49D2-8B14-EC3F6EB7B9C9}" type="pres">
      <dgm:prSet presAssocID="{33F7C574-3901-4B19-97DC-61928DB31852}" presName="connectorText" presStyleLbl="sibTrans2D1" presStyleIdx="4" presStyleCnt="6"/>
      <dgm:spPr/>
      <dgm:t>
        <a:bodyPr/>
        <a:lstStyle/>
        <a:p>
          <a:endParaRPr lang="zh-CN" altLang="en-US"/>
        </a:p>
      </dgm:t>
    </dgm:pt>
    <dgm:pt modelId="{CD9C6F6F-7073-487E-881B-C32A82904C3D}" type="pres">
      <dgm:prSet presAssocID="{B46340D8-A9C6-42A8-B4CA-6EF3AAF94563}" presName="node" presStyleLbl="node1" presStyleIdx="5" presStyleCnt="7" custLinFactNeighborX="1075" custLinFactNeighborY="392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A8AFD4-C71B-4064-9890-8E0D8AA94C02}" type="pres">
      <dgm:prSet presAssocID="{82E0E4A5-4D9D-4244-A2D3-CAC430CAA899}" presName="sibTrans" presStyleLbl="sibTrans2D1" presStyleIdx="5" presStyleCnt="6"/>
      <dgm:spPr/>
      <dgm:t>
        <a:bodyPr/>
        <a:lstStyle/>
        <a:p>
          <a:endParaRPr lang="zh-CN" altLang="en-US"/>
        </a:p>
      </dgm:t>
    </dgm:pt>
    <dgm:pt modelId="{91A7F9B1-82B9-47A6-BD3F-822C2F3AFF61}" type="pres">
      <dgm:prSet presAssocID="{82E0E4A5-4D9D-4244-A2D3-CAC430CAA899}" presName="connectorText" presStyleLbl="sibTrans2D1" presStyleIdx="5" presStyleCnt="6"/>
      <dgm:spPr/>
      <dgm:t>
        <a:bodyPr/>
        <a:lstStyle/>
        <a:p>
          <a:endParaRPr lang="zh-CN" altLang="en-US"/>
        </a:p>
      </dgm:t>
    </dgm:pt>
    <dgm:pt modelId="{22CB82DA-11C0-477C-B1D3-09096592D300}" type="pres">
      <dgm:prSet presAssocID="{0CF83AFB-2B5A-4AEB-A372-F99D50B9E21D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300CF89-C3A2-4B70-9D3A-B85FAA2539CE}" type="presOf" srcId="{6035B58A-1FB0-40C0-8F53-E756DCCC0517}" destId="{3CF9E100-D35F-4CE9-919E-0CC2B08DE6FE}" srcOrd="0" destOrd="0" presId="urn:microsoft.com/office/officeart/2005/8/layout/process5"/>
    <dgm:cxn modelId="{BCC8FE53-A4C3-43C8-9361-40F45AA0A99C}" type="presOf" srcId="{B46340D8-A9C6-42A8-B4CA-6EF3AAF94563}" destId="{CD9C6F6F-7073-487E-881B-C32A82904C3D}" srcOrd="0" destOrd="0" presId="urn:microsoft.com/office/officeart/2005/8/layout/process5"/>
    <dgm:cxn modelId="{D2F81180-EEA0-4B73-93EF-465AA8C87774}" type="presOf" srcId="{296DA3FE-5F7B-41B6-9B8D-9E9A3C862645}" destId="{BC4570D8-9038-47C8-B4C4-331057C144EB}" srcOrd="1" destOrd="0" presId="urn:microsoft.com/office/officeart/2005/8/layout/process5"/>
    <dgm:cxn modelId="{DADD5701-8666-4548-9037-61AEB04FCC7A}" srcId="{B0A752E2-76C9-4739-8F66-7FC5B3F19CDC}" destId="{1587A656-F9EA-4549-9E64-665D9D5CF1BE}" srcOrd="0" destOrd="0" parTransId="{A10674A4-38E2-4084-AAD1-27CC371B024E}" sibTransId="{9997C356-CFC9-49C2-BFE4-71E3DEFF8B2B}"/>
    <dgm:cxn modelId="{7EE34E1A-372F-43D9-8285-85F723EA70C7}" type="presOf" srcId="{58294970-F83D-43A1-B81E-A879F2BCCE2B}" destId="{B859DD92-E411-41FF-A9A0-4F52DC74DF46}" srcOrd="0" destOrd="0" presId="urn:microsoft.com/office/officeart/2005/8/layout/process5"/>
    <dgm:cxn modelId="{475F7866-A58C-47EF-BDD2-322AC1D1D13B}" type="presOf" srcId="{9997C356-CFC9-49C2-BFE4-71E3DEFF8B2B}" destId="{045CA249-4AC3-42C1-B146-0BD4E8BF133D}" srcOrd="0" destOrd="0" presId="urn:microsoft.com/office/officeart/2005/8/layout/process5"/>
    <dgm:cxn modelId="{5E60E4F1-CAFF-46C6-B9D8-4E534F1716FB}" type="presOf" srcId="{7A8AD4C1-9E29-48A0-8F02-FEA84DE7B30E}" destId="{A1E962FE-5660-4207-915A-BFB99E65B327}" srcOrd="0" destOrd="0" presId="urn:microsoft.com/office/officeart/2005/8/layout/process5"/>
    <dgm:cxn modelId="{0DC35002-C150-4C61-88EB-D7629FD495C5}" type="presOf" srcId="{82E0E4A5-4D9D-4244-A2D3-CAC430CAA899}" destId="{91A7F9B1-82B9-47A6-BD3F-822C2F3AFF61}" srcOrd="1" destOrd="0" presId="urn:microsoft.com/office/officeart/2005/8/layout/process5"/>
    <dgm:cxn modelId="{7D9F8AD0-C3E8-4E41-935E-553A7BB8D3F8}" type="presOf" srcId="{75B22235-4E53-4FA6-949B-D861A2F0C438}" destId="{D81BAD1C-A286-405C-A0CA-5D070E77C913}" srcOrd="0" destOrd="0" presId="urn:microsoft.com/office/officeart/2005/8/layout/process5"/>
    <dgm:cxn modelId="{2E4B651F-D6D3-4D9B-8E98-507F548EA15A}" type="presOf" srcId="{33F7C574-3901-4B19-97DC-61928DB31852}" destId="{7BA115F7-82AC-4A01-BEC4-09D337D3D3A9}" srcOrd="0" destOrd="0" presId="urn:microsoft.com/office/officeart/2005/8/layout/process5"/>
    <dgm:cxn modelId="{9F719B81-4D65-4E3A-9789-7CB747C79FFC}" srcId="{B0A752E2-76C9-4739-8F66-7FC5B3F19CDC}" destId="{75B22235-4E53-4FA6-949B-D861A2F0C438}" srcOrd="4" destOrd="0" parTransId="{78B4F791-3342-4814-A842-AFD0869DB55B}" sibTransId="{33F7C574-3901-4B19-97DC-61928DB31852}"/>
    <dgm:cxn modelId="{6824C2AC-9901-40A7-8CAC-F654438A4470}" srcId="{B0A752E2-76C9-4739-8F66-7FC5B3F19CDC}" destId="{B46340D8-A9C6-42A8-B4CA-6EF3AAF94563}" srcOrd="5" destOrd="0" parTransId="{363290FA-8426-49B1-AAE1-EA9613E7F7B4}" sibTransId="{82E0E4A5-4D9D-4244-A2D3-CAC430CAA899}"/>
    <dgm:cxn modelId="{45B3E348-91EB-492D-94E7-025EEEFCC402}" srcId="{B0A752E2-76C9-4739-8F66-7FC5B3F19CDC}" destId="{7A8AD4C1-9E29-48A0-8F02-FEA84DE7B30E}" srcOrd="1" destOrd="0" parTransId="{21DF1E7A-EA17-4B6E-8C43-108CD0ADFE15}" sibTransId="{296DA3FE-5F7B-41B6-9B8D-9E9A3C862645}"/>
    <dgm:cxn modelId="{DC7092B8-5CB3-479D-A6AE-18032F86110B}" type="presOf" srcId="{11CF30C7-6517-4819-B251-087498A5C1B8}" destId="{B732E987-A5E8-4498-867D-F2353F36731F}" srcOrd="0" destOrd="0" presId="urn:microsoft.com/office/officeart/2005/8/layout/process5"/>
    <dgm:cxn modelId="{AFCDB0A4-4E16-4A93-937D-A360D97FC063}" type="presOf" srcId="{0CF83AFB-2B5A-4AEB-A372-F99D50B9E21D}" destId="{22CB82DA-11C0-477C-B1D3-09096592D300}" srcOrd="0" destOrd="0" presId="urn:microsoft.com/office/officeart/2005/8/layout/process5"/>
    <dgm:cxn modelId="{7A5DAE6E-4450-493D-9BEA-775343FE086D}" srcId="{B0A752E2-76C9-4739-8F66-7FC5B3F19CDC}" destId="{C92CF0BA-32A1-4201-82F6-902630FA6A35}" srcOrd="2" destOrd="0" parTransId="{D3D5F951-81E3-4493-AA42-E5B6BB3E1512}" sibTransId="{58294970-F83D-43A1-B81E-A879F2BCCE2B}"/>
    <dgm:cxn modelId="{39736470-4C5B-45A3-B2E0-B5619BCC3D7E}" type="presOf" srcId="{33F7C574-3901-4B19-97DC-61928DB31852}" destId="{BD7D8BB1-C4E7-49D2-8B14-EC3F6EB7B9C9}" srcOrd="1" destOrd="0" presId="urn:microsoft.com/office/officeart/2005/8/layout/process5"/>
    <dgm:cxn modelId="{25657CD6-7B7E-446E-99F1-8078D4F9A0B4}" type="presOf" srcId="{296DA3FE-5F7B-41B6-9B8D-9E9A3C862645}" destId="{D67514D6-DE5A-4799-97D1-C79F15840DA8}" srcOrd="0" destOrd="0" presId="urn:microsoft.com/office/officeart/2005/8/layout/process5"/>
    <dgm:cxn modelId="{36AEADAC-6FCE-443C-BEC3-C136A284A6AC}" type="presOf" srcId="{82E0E4A5-4D9D-4244-A2D3-CAC430CAA899}" destId="{34A8AFD4-C71B-4064-9890-8E0D8AA94C02}" srcOrd="0" destOrd="0" presId="urn:microsoft.com/office/officeart/2005/8/layout/process5"/>
    <dgm:cxn modelId="{BD0DE976-829A-49E2-8A1F-DDFF72D60F2C}" type="presOf" srcId="{6035B58A-1FB0-40C0-8F53-E756DCCC0517}" destId="{3FB2F178-8771-4F45-96F2-40C662FADF8B}" srcOrd="1" destOrd="0" presId="urn:microsoft.com/office/officeart/2005/8/layout/process5"/>
    <dgm:cxn modelId="{8CCA645C-F41D-423A-9F4C-841B559B0BCC}" srcId="{B0A752E2-76C9-4739-8F66-7FC5B3F19CDC}" destId="{11CF30C7-6517-4819-B251-087498A5C1B8}" srcOrd="3" destOrd="0" parTransId="{0C67BED1-C42F-4BC6-831E-5B1A4C583893}" sibTransId="{6035B58A-1FB0-40C0-8F53-E756DCCC0517}"/>
    <dgm:cxn modelId="{66A27E14-E0B6-4B50-ADFA-A19EF310A765}" type="presOf" srcId="{C92CF0BA-32A1-4201-82F6-902630FA6A35}" destId="{D6614BF3-875A-4425-851A-2DD5F2478DB0}" srcOrd="0" destOrd="0" presId="urn:microsoft.com/office/officeart/2005/8/layout/process5"/>
    <dgm:cxn modelId="{03888A8E-AAAD-467C-9352-FBCFA819BD54}" type="presOf" srcId="{B0A752E2-76C9-4739-8F66-7FC5B3F19CDC}" destId="{C44DA44A-9ABE-42C5-B933-BBD317CEA5E8}" srcOrd="0" destOrd="0" presId="urn:microsoft.com/office/officeart/2005/8/layout/process5"/>
    <dgm:cxn modelId="{5DE0BE5C-C428-4AB9-AD7D-89A5FDC0D396}" srcId="{B0A752E2-76C9-4739-8F66-7FC5B3F19CDC}" destId="{0CF83AFB-2B5A-4AEB-A372-F99D50B9E21D}" srcOrd="6" destOrd="0" parTransId="{30E0CAF3-875A-4750-8F42-2DCC49251426}" sibTransId="{A19E889E-2F8F-401A-8F7E-CD90CF34B4EE}"/>
    <dgm:cxn modelId="{CAE7E86D-BBD5-41E7-9CC7-5FBF7B6D284D}" type="presOf" srcId="{1587A656-F9EA-4549-9E64-665D9D5CF1BE}" destId="{35898085-B563-4A55-8DC3-2F516A45BCAB}" srcOrd="0" destOrd="0" presId="urn:microsoft.com/office/officeart/2005/8/layout/process5"/>
    <dgm:cxn modelId="{EE53353C-E197-4C0F-BC47-6DC87FDF2D8C}" type="presOf" srcId="{9997C356-CFC9-49C2-BFE4-71E3DEFF8B2B}" destId="{A0831071-430C-49FB-9BEF-F9B6C4E08998}" srcOrd="1" destOrd="0" presId="urn:microsoft.com/office/officeart/2005/8/layout/process5"/>
    <dgm:cxn modelId="{9AE39ECC-D93C-4689-9FC4-3C7DE9DEE9A2}" type="presOf" srcId="{58294970-F83D-43A1-B81E-A879F2BCCE2B}" destId="{5FAA3FAD-EE63-419F-A3A8-AE6845D4EDE8}" srcOrd="1" destOrd="0" presId="urn:microsoft.com/office/officeart/2005/8/layout/process5"/>
    <dgm:cxn modelId="{4E035C8A-F4EF-4A6F-B9E8-9C0FCEAD8F94}" type="presParOf" srcId="{C44DA44A-9ABE-42C5-B933-BBD317CEA5E8}" destId="{35898085-B563-4A55-8DC3-2F516A45BCAB}" srcOrd="0" destOrd="0" presId="urn:microsoft.com/office/officeart/2005/8/layout/process5"/>
    <dgm:cxn modelId="{6B5B5700-C157-4923-9689-E5B082B57B54}" type="presParOf" srcId="{C44DA44A-9ABE-42C5-B933-BBD317CEA5E8}" destId="{045CA249-4AC3-42C1-B146-0BD4E8BF133D}" srcOrd="1" destOrd="0" presId="urn:microsoft.com/office/officeart/2005/8/layout/process5"/>
    <dgm:cxn modelId="{D5191F39-BFF4-4153-9D6B-3795EADD6788}" type="presParOf" srcId="{045CA249-4AC3-42C1-B146-0BD4E8BF133D}" destId="{A0831071-430C-49FB-9BEF-F9B6C4E08998}" srcOrd="0" destOrd="0" presId="urn:microsoft.com/office/officeart/2005/8/layout/process5"/>
    <dgm:cxn modelId="{8C1A2BF4-BF49-420D-ACA4-076BD42D2742}" type="presParOf" srcId="{C44DA44A-9ABE-42C5-B933-BBD317CEA5E8}" destId="{A1E962FE-5660-4207-915A-BFB99E65B327}" srcOrd="2" destOrd="0" presId="urn:microsoft.com/office/officeart/2005/8/layout/process5"/>
    <dgm:cxn modelId="{1DA23017-3EF4-420A-A15B-99DFE62CD666}" type="presParOf" srcId="{C44DA44A-9ABE-42C5-B933-BBD317CEA5E8}" destId="{D67514D6-DE5A-4799-97D1-C79F15840DA8}" srcOrd="3" destOrd="0" presId="urn:microsoft.com/office/officeart/2005/8/layout/process5"/>
    <dgm:cxn modelId="{4209C243-594C-4BC3-BA55-825D7916C3BD}" type="presParOf" srcId="{D67514D6-DE5A-4799-97D1-C79F15840DA8}" destId="{BC4570D8-9038-47C8-B4C4-331057C144EB}" srcOrd="0" destOrd="0" presId="urn:microsoft.com/office/officeart/2005/8/layout/process5"/>
    <dgm:cxn modelId="{904189FD-1517-4723-BABC-7CCB1956A29E}" type="presParOf" srcId="{C44DA44A-9ABE-42C5-B933-BBD317CEA5E8}" destId="{D6614BF3-875A-4425-851A-2DD5F2478DB0}" srcOrd="4" destOrd="0" presId="urn:microsoft.com/office/officeart/2005/8/layout/process5"/>
    <dgm:cxn modelId="{4E4343E4-6903-4D29-BDDB-28143B230B04}" type="presParOf" srcId="{C44DA44A-9ABE-42C5-B933-BBD317CEA5E8}" destId="{B859DD92-E411-41FF-A9A0-4F52DC74DF46}" srcOrd="5" destOrd="0" presId="urn:microsoft.com/office/officeart/2005/8/layout/process5"/>
    <dgm:cxn modelId="{E66B90A0-C2E6-4D95-97DE-8AFEFDAD992E}" type="presParOf" srcId="{B859DD92-E411-41FF-A9A0-4F52DC74DF46}" destId="{5FAA3FAD-EE63-419F-A3A8-AE6845D4EDE8}" srcOrd="0" destOrd="0" presId="urn:microsoft.com/office/officeart/2005/8/layout/process5"/>
    <dgm:cxn modelId="{6FD11DE2-F0AA-4B19-877D-A43B7FD1E79E}" type="presParOf" srcId="{C44DA44A-9ABE-42C5-B933-BBD317CEA5E8}" destId="{B732E987-A5E8-4498-867D-F2353F36731F}" srcOrd="6" destOrd="0" presId="urn:microsoft.com/office/officeart/2005/8/layout/process5"/>
    <dgm:cxn modelId="{3953C169-5A3D-4027-9B69-50BC33678F3F}" type="presParOf" srcId="{C44DA44A-9ABE-42C5-B933-BBD317CEA5E8}" destId="{3CF9E100-D35F-4CE9-919E-0CC2B08DE6FE}" srcOrd="7" destOrd="0" presId="urn:microsoft.com/office/officeart/2005/8/layout/process5"/>
    <dgm:cxn modelId="{8167029F-FE7B-4752-97BE-868A1F480D8A}" type="presParOf" srcId="{3CF9E100-D35F-4CE9-919E-0CC2B08DE6FE}" destId="{3FB2F178-8771-4F45-96F2-40C662FADF8B}" srcOrd="0" destOrd="0" presId="urn:microsoft.com/office/officeart/2005/8/layout/process5"/>
    <dgm:cxn modelId="{18034944-2602-49E9-9645-080D33751BEC}" type="presParOf" srcId="{C44DA44A-9ABE-42C5-B933-BBD317CEA5E8}" destId="{D81BAD1C-A286-405C-A0CA-5D070E77C913}" srcOrd="8" destOrd="0" presId="urn:microsoft.com/office/officeart/2005/8/layout/process5"/>
    <dgm:cxn modelId="{8CB568C6-3F96-4F6F-B233-FB3FF18514FA}" type="presParOf" srcId="{C44DA44A-9ABE-42C5-B933-BBD317CEA5E8}" destId="{7BA115F7-82AC-4A01-BEC4-09D337D3D3A9}" srcOrd="9" destOrd="0" presId="urn:microsoft.com/office/officeart/2005/8/layout/process5"/>
    <dgm:cxn modelId="{23A8C3B0-E873-4B6D-BCED-796DAFA5430A}" type="presParOf" srcId="{7BA115F7-82AC-4A01-BEC4-09D337D3D3A9}" destId="{BD7D8BB1-C4E7-49D2-8B14-EC3F6EB7B9C9}" srcOrd="0" destOrd="0" presId="urn:microsoft.com/office/officeart/2005/8/layout/process5"/>
    <dgm:cxn modelId="{E028E899-CE97-4F42-B09F-B9EA83F9FF28}" type="presParOf" srcId="{C44DA44A-9ABE-42C5-B933-BBD317CEA5E8}" destId="{CD9C6F6F-7073-487E-881B-C32A82904C3D}" srcOrd="10" destOrd="0" presId="urn:microsoft.com/office/officeart/2005/8/layout/process5"/>
    <dgm:cxn modelId="{AD8B3DCF-CE6D-4735-A9EE-45E6E5828E0D}" type="presParOf" srcId="{C44DA44A-9ABE-42C5-B933-BBD317CEA5E8}" destId="{34A8AFD4-C71B-4064-9890-8E0D8AA94C02}" srcOrd="11" destOrd="0" presId="urn:microsoft.com/office/officeart/2005/8/layout/process5"/>
    <dgm:cxn modelId="{36FCC67A-A254-402F-84CF-8D03B7EE395F}" type="presParOf" srcId="{34A8AFD4-C71B-4064-9890-8E0D8AA94C02}" destId="{91A7F9B1-82B9-47A6-BD3F-822C2F3AFF61}" srcOrd="0" destOrd="0" presId="urn:microsoft.com/office/officeart/2005/8/layout/process5"/>
    <dgm:cxn modelId="{46A676A0-8A3C-4110-AFBE-32F0F82B21CB}" type="presParOf" srcId="{C44DA44A-9ABE-42C5-B933-BBD317CEA5E8}" destId="{22CB82DA-11C0-477C-B1D3-09096592D300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898085-B563-4A55-8DC3-2F516A45BCAB}">
      <dsp:nvSpPr>
        <dsp:cNvPr id="0" name=""/>
        <dsp:cNvSpPr/>
      </dsp:nvSpPr>
      <dsp:spPr>
        <a:xfrm>
          <a:off x="23668" y="0"/>
          <a:ext cx="1562695" cy="937617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1.</a:t>
          </a:r>
          <a:r>
            <a:rPr lang="zh-CN" altLang="en-US" sz="1800" kern="1200" dirty="0" smtClean="0"/>
            <a:t>打开大赛</a:t>
          </a:r>
          <a:endParaRPr lang="en-US" altLang="zh-CN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网址</a:t>
          </a:r>
          <a:endParaRPr lang="zh-CN" altLang="en-US" sz="1800" kern="1200" dirty="0"/>
        </a:p>
      </dsp:txBody>
      <dsp:txXfrm>
        <a:off x="51130" y="27462"/>
        <a:ext cx="1507771" cy="882693"/>
      </dsp:txXfrm>
    </dsp:sp>
    <dsp:sp modelId="{045CA249-4AC3-42C1-B146-0BD4E8BF133D}">
      <dsp:nvSpPr>
        <dsp:cNvPr id="0" name=""/>
        <dsp:cNvSpPr/>
      </dsp:nvSpPr>
      <dsp:spPr>
        <a:xfrm rot="760">
          <a:off x="1736027" y="275280"/>
          <a:ext cx="360552" cy="387548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/>
        </a:p>
      </dsp:txBody>
      <dsp:txXfrm>
        <a:off x="1736027" y="352778"/>
        <a:ext cx="252386" cy="232528"/>
      </dsp:txXfrm>
    </dsp:sp>
    <dsp:sp modelId="{A1E962FE-5660-4207-915A-BFB99E65B327}">
      <dsp:nvSpPr>
        <dsp:cNvPr id="0" name=""/>
        <dsp:cNvSpPr/>
      </dsp:nvSpPr>
      <dsp:spPr>
        <a:xfrm>
          <a:off x="2266652" y="496"/>
          <a:ext cx="1562695" cy="937617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2.</a:t>
          </a:r>
          <a:r>
            <a:rPr lang="zh-CN" altLang="en-US" sz="1800" kern="1200" dirty="0" smtClean="0"/>
            <a:t>用户注册</a:t>
          </a:r>
          <a:endParaRPr lang="zh-CN" altLang="en-US" sz="1800" kern="1200" dirty="0"/>
        </a:p>
      </dsp:txBody>
      <dsp:txXfrm>
        <a:off x="2294114" y="27958"/>
        <a:ext cx="1507771" cy="882693"/>
      </dsp:txXfrm>
    </dsp:sp>
    <dsp:sp modelId="{D67514D6-DE5A-4799-97D1-C79F15840DA8}">
      <dsp:nvSpPr>
        <dsp:cNvPr id="0" name=""/>
        <dsp:cNvSpPr/>
      </dsp:nvSpPr>
      <dsp:spPr>
        <a:xfrm>
          <a:off x="3966864" y="275530"/>
          <a:ext cx="331291" cy="387548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/>
        </a:p>
      </dsp:txBody>
      <dsp:txXfrm>
        <a:off x="3966864" y="353040"/>
        <a:ext cx="231904" cy="232528"/>
      </dsp:txXfrm>
    </dsp:sp>
    <dsp:sp modelId="{D6614BF3-875A-4425-851A-2DD5F2478DB0}">
      <dsp:nvSpPr>
        <dsp:cNvPr id="0" name=""/>
        <dsp:cNvSpPr/>
      </dsp:nvSpPr>
      <dsp:spPr>
        <a:xfrm>
          <a:off x="4454425" y="496"/>
          <a:ext cx="1562695" cy="937617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3.</a:t>
          </a:r>
          <a:r>
            <a:rPr lang="zh-CN" altLang="en-US" sz="1800" kern="1200" dirty="0" smtClean="0"/>
            <a:t>申请成为创业者</a:t>
          </a:r>
          <a:endParaRPr lang="zh-CN" altLang="en-US" sz="1800" kern="1200" dirty="0"/>
        </a:p>
      </dsp:txBody>
      <dsp:txXfrm>
        <a:off x="4481887" y="27958"/>
        <a:ext cx="1507771" cy="882693"/>
      </dsp:txXfrm>
    </dsp:sp>
    <dsp:sp modelId="{B859DD92-E411-41FF-A9A0-4F52DC74DF46}">
      <dsp:nvSpPr>
        <dsp:cNvPr id="0" name=""/>
        <dsp:cNvSpPr/>
      </dsp:nvSpPr>
      <dsp:spPr>
        <a:xfrm rot="5400000">
          <a:off x="5070127" y="1047501"/>
          <a:ext cx="331291" cy="387548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/>
        </a:p>
      </dsp:txBody>
      <dsp:txXfrm rot="-5400000">
        <a:off x="5119509" y="1075630"/>
        <a:ext cx="232528" cy="231904"/>
      </dsp:txXfrm>
    </dsp:sp>
    <dsp:sp modelId="{B732E987-A5E8-4498-867D-F2353F36731F}">
      <dsp:nvSpPr>
        <dsp:cNvPr id="0" name=""/>
        <dsp:cNvSpPr/>
      </dsp:nvSpPr>
      <dsp:spPr>
        <a:xfrm>
          <a:off x="4454425" y="1563191"/>
          <a:ext cx="1562695" cy="937617"/>
        </a:xfrm>
        <a:prstGeom prst="roundRect">
          <a:avLst>
            <a:gd name="adj" fmla="val 10000"/>
          </a:avLst>
        </a:prstGeom>
        <a:solidFill>
          <a:srgbClr val="0000FF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4.</a:t>
          </a:r>
          <a:r>
            <a:rPr lang="zh-CN" altLang="en-US" sz="1800" kern="1200" dirty="0" smtClean="0"/>
            <a:t>完善个人基本信息</a:t>
          </a:r>
          <a:endParaRPr lang="zh-CN" altLang="en-US" sz="1800" kern="1200" dirty="0"/>
        </a:p>
      </dsp:txBody>
      <dsp:txXfrm>
        <a:off x="4481887" y="1590653"/>
        <a:ext cx="1507771" cy="882693"/>
      </dsp:txXfrm>
    </dsp:sp>
    <dsp:sp modelId="{3CF9E100-D35F-4CE9-919E-0CC2B08DE6FE}">
      <dsp:nvSpPr>
        <dsp:cNvPr id="0" name=""/>
        <dsp:cNvSpPr/>
      </dsp:nvSpPr>
      <dsp:spPr>
        <a:xfrm rot="10800000">
          <a:off x="3985617" y="1838225"/>
          <a:ext cx="331291" cy="387548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/>
        </a:p>
      </dsp:txBody>
      <dsp:txXfrm rot="10800000">
        <a:off x="4085004" y="1915735"/>
        <a:ext cx="231904" cy="232528"/>
      </dsp:txXfrm>
    </dsp:sp>
    <dsp:sp modelId="{D81BAD1C-A286-405C-A0CA-5D070E77C913}">
      <dsp:nvSpPr>
        <dsp:cNvPr id="0" name=""/>
        <dsp:cNvSpPr/>
      </dsp:nvSpPr>
      <dsp:spPr>
        <a:xfrm>
          <a:off x="2266652" y="1563191"/>
          <a:ext cx="1562695" cy="937617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5.</a:t>
          </a:r>
          <a:r>
            <a:rPr lang="zh-CN" altLang="en-US" sz="1800" kern="1200" dirty="0" smtClean="0"/>
            <a:t>创建项目</a:t>
          </a:r>
          <a:endParaRPr lang="zh-CN" altLang="en-US" sz="1800" kern="1200" dirty="0"/>
        </a:p>
      </dsp:txBody>
      <dsp:txXfrm>
        <a:off x="2294114" y="1590653"/>
        <a:ext cx="1507771" cy="882693"/>
      </dsp:txXfrm>
    </dsp:sp>
    <dsp:sp modelId="{7BA115F7-82AC-4A01-BEC4-09D337D3D3A9}">
      <dsp:nvSpPr>
        <dsp:cNvPr id="0" name=""/>
        <dsp:cNvSpPr/>
      </dsp:nvSpPr>
      <dsp:spPr>
        <a:xfrm rot="10741790">
          <a:off x="1810419" y="1856453"/>
          <a:ext cx="322434" cy="387548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/>
        </a:p>
      </dsp:txBody>
      <dsp:txXfrm rot="10800000">
        <a:off x="1907142" y="1933144"/>
        <a:ext cx="225704" cy="232528"/>
      </dsp:txXfrm>
    </dsp:sp>
    <dsp:sp modelId="{CD9C6F6F-7073-487E-881B-C32A82904C3D}">
      <dsp:nvSpPr>
        <dsp:cNvPr id="0" name=""/>
        <dsp:cNvSpPr/>
      </dsp:nvSpPr>
      <dsp:spPr>
        <a:xfrm>
          <a:off x="95677" y="1599955"/>
          <a:ext cx="1562695" cy="937617"/>
        </a:xfrm>
        <a:prstGeom prst="roundRect">
          <a:avLst>
            <a:gd name="adj" fmla="val 10000"/>
          </a:avLst>
        </a:prstGeom>
        <a:solidFill>
          <a:srgbClr val="FF66FF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6.</a:t>
          </a:r>
          <a:r>
            <a:rPr lang="zh-CN" altLang="en-US" sz="1800" kern="1200" dirty="0" smtClean="0"/>
            <a:t>参加大赛</a:t>
          </a:r>
          <a:endParaRPr lang="zh-CN" altLang="en-US" sz="1800" kern="1200" dirty="0"/>
        </a:p>
      </dsp:txBody>
      <dsp:txXfrm>
        <a:off x="123139" y="1627417"/>
        <a:ext cx="1507771" cy="882693"/>
      </dsp:txXfrm>
    </dsp:sp>
    <dsp:sp modelId="{34A8AFD4-C71B-4064-9890-8E0D8AA94C02}">
      <dsp:nvSpPr>
        <dsp:cNvPr id="0" name=""/>
        <dsp:cNvSpPr/>
      </dsp:nvSpPr>
      <dsp:spPr>
        <a:xfrm rot="5437845">
          <a:off x="712810" y="2629130"/>
          <a:ext cx="311825" cy="387548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/>
        </a:p>
      </dsp:txBody>
      <dsp:txXfrm rot="-5400000">
        <a:off x="752973" y="2666994"/>
        <a:ext cx="232528" cy="218278"/>
      </dsp:txXfrm>
    </dsp:sp>
    <dsp:sp modelId="{22CB82DA-11C0-477C-B1D3-09096592D300}">
      <dsp:nvSpPr>
        <dsp:cNvPr id="0" name=""/>
        <dsp:cNvSpPr/>
      </dsp:nvSpPr>
      <dsp:spPr>
        <a:xfrm>
          <a:off x="78878" y="3125886"/>
          <a:ext cx="1562695" cy="937617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７．完成</a:t>
          </a:r>
          <a:endParaRPr lang="zh-CN" altLang="en-US" sz="1800" kern="1200" dirty="0"/>
        </a:p>
      </dsp:txBody>
      <dsp:txXfrm>
        <a:off x="106340" y="3153348"/>
        <a:ext cx="1507771" cy="8826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F120-9F72-4B07-A45F-35ED84864604}" type="datetimeFigureOut">
              <a:rPr lang="zh-CN" altLang="en-US" smtClean="0"/>
              <a:t>2017/5/27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EC4-E636-4000-A13E-8532B3FC22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F120-9F72-4B07-A45F-35ED84864604}" type="datetimeFigureOut">
              <a:rPr lang="zh-CN" altLang="en-US" smtClean="0"/>
              <a:t>2017/5/27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EC4-E636-4000-A13E-8532B3FC22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F120-9F72-4B07-A45F-35ED84864604}" type="datetimeFigureOut">
              <a:rPr lang="zh-CN" altLang="en-US" smtClean="0"/>
              <a:t>2017/5/27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EC4-E636-4000-A13E-8532B3FC22E0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F120-9F72-4B07-A45F-35ED84864604}" type="datetimeFigureOut">
              <a:rPr lang="zh-CN" altLang="en-US" smtClean="0"/>
              <a:t>2017/5/27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EC4-E636-4000-A13E-8532B3FC22E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F120-9F72-4B07-A45F-35ED84864604}" type="datetimeFigureOut">
              <a:rPr lang="zh-CN" altLang="en-US" smtClean="0"/>
              <a:t>2017/5/27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EC4-E636-4000-A13E-8532B3FC22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F120-9F72-4B07-A45F-35ED84864604}" type="datetimeFigureOut">
              <a:rPr lang="zh-CN" altLang="en-US" smtClean="0"/>
              <a:t>2017/5/27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EC4-E636-4000-A13E-8532B3FC22E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F120-9F72-4B07-A45F-35ED84864604}" type="datetimeFigureOut">
              <a:rPr lang="zh-CN" altLang="en-US" smtClean="0"/>
              <a:t>2017/5/27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EC4-E636-4000-A13E-8532B3FC22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F120-9F72-4B07-A45F-35ED84864604}" type="datetimeFigureOut">
              <a:rPr lang="zh-CN" altLang="en-US" smtClean="0"/>
              <a:t>2017/5/27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EC4-E636-4000-A13E-8532B3FC22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F120-9F72-4B07-A45F-35ED84864604}" type="datetimeFigureOut">
              <a:rPr lang="zh-CN" altLang="en-US" smtClean="0"/>
              <a:t>2017/5/27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EC4-E636-4000-A13E-8532B3FC22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F120-9F72-4B07-A45F-35ED84864604}" type="datetimeFigureOut">
              <a:rPr lang="zh-CN" altLang="en-US" smtClean="0"/>
              <a:t>2017/5/27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EC4-E636-4000-A13E-8532B3FC22E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F120-9F72-4B07-A45F-35ED84864604}" type="datetimeFigureOut">
              <a:rPr lang="zh-CN" altLang="en-US" smtClean="0"/>
              <a:t>2017/5/27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EC4-E636-4000-A13E-8532B3FC22E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749F120-9F72-4B07-A45F-35ED84864604}" type="datetimeFigureOut">
              <a:rPr lang="zh-CN" altLang="en-US" smtClean="0"/>
              <a:t>2017/5/27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573FEC4-E636-4000-A13E-8532B3FC22E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9" y="404664"/>
            <a:ext cx="1268951" cy="12280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15616" y="1916832"/>
            <a:ext cx="7175351" cy="1577143"/>
          </a:xfrm>
        </p:spPr>
        <p:txBody>
          <a:bodyPr>
            <a:noAutofit/>
          </a:bodyPr>
          <a:lstStyle/>
          <a:p>
            <a:pPr algn="ctr"/>
            <a:r>
              <a:rPr lang="en-US" altLang="zh-CN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  <a:t/>
            </a:r>
            <a:br>
              <a:rPr lang="en-US" altLang="zh-CN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</a:br>
            <a:r>
              <a:rPr lang="en-US" altLang="zh-CN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  <a:t/>
            </a:r>
            <a:br>
              <a:rPr lang="en-US" altLang="zh-CN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</a:br>
            <a:r>
              <a:rPr lang="en-US" altLang="zh-CN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  <a:t/>
            </a:r>
            <a:br>
              <a:rPr lang="en-US" altLang="zh-CN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</a:br>
            <a:r>
              <a:rPr lang="en-US" altLang="zh-CN" dirty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  <a:t/>
            </a:r>
            <a:br>
              <a:rPr lang="en-US" altLang="zh-CN" dirty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</a:br>
            <a:r>
              <a:rPr lang="en-US" altLang="zh-CN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  <a:t/>
            </a:r>
            <a:br>
              <a:rPr lang="en-US" altLang="zh-CN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</a:br>
            <a:r>
              <a:rPr lang="en-US" altLang="zh-CN" dirty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  <a:t/>
            </a:r>
            <a:br>
              <a:rPr lang="en-US" altLang="zh-CN" dirty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</a:br>
            <a:r>
              <a:rPr lang="en-US" altLang="zh-CN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  <a:t/>
            </a:r>
            <a:br>
              <a:rPr lang="en-US" altLang="zh-CN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</a:br>
            <a:r>
              <a:rPr lang="zh-CN" altLang="en-US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  <a:t>大学生互联网</a:t>
            </a:r>
            <a:r>
              <a:rPr lang="en-US" altLang="zh-CN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  <a:t>+</a:t>
            </a:r>
            <a:r>
              <a:rPr lang="zh-CN" altLang="en-US" dirty="0" smtClean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  <a:t>创业大赛服务</a:t>
            </a:r>
            <a:r>
              <a:rPr lang="zh-CN" altLang="en-US" dirty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  <a:t>网操作演示</a:t>
            </a:r>
            <a:br>
              <a:rPr lang="zh-CN" altLang="en-US" dirty="0">
                <a:solidFill>
                  <a:srgbClr val="2F2F2F"/>
                </a:solidFill>
                <a:latin typeface="华文行楷" pitchFamily="2" charset="-122"/>
                <a:ea typeface="华文行楷" pitchFamily="2" charset="-122"/>
                <a:sym typeface="微软雅黑" pitchFamily="34" charset="-122"/>
              </a:rPr>
            </a:br>
            <a:endParaRPr lang="zh-CN" altLang="en-US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91680" y="3573016"/>
            <a:ext cx="5637010" cy="882119"/>
          </a:xfrm>
        </p:spPr>
        <p:txBody>
          <a:bodyPr>
            <a:normAutofit/>
          </a:bodyPr>
          <a:lstStyle/>
          <a:p>
            <a:pPr algn="ctr"/>
            <a:endParaRPr lang="zh-CN" altLang="en-US" sz="32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5037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marL="0" indent="0" eaLnBrk="1" hangingPunct="1"/>
            <a:r>
              <a:rPr lang="en-US" altLang="zh-CN" sz="4000" b="1" dirty="0" smtClean="0">
                <a:solidFill>
                  <a:schemeClr val="tx1"/>
                </a:solidFill>
                <a:latin typeface="+mj-ea"/>
              </a:rPr>
              <a:t>5-</a:t>
            </a:r>
            <a:r>
              <a:rPr lang="zh-CN" altLang="en-US" sz="4000" b="1" dirty="0" smtClean="0">
                <a:solidFill>
                  <a:schemeClr val="tx1"/>
                </a:solidFill>
                <a:latin typeface="+mj-ea"/>
              </a:rPr>
              <a:t>３、开始创建项目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3625" y="1135063"/>
            <a:ext cx="631507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上传“创建项目”项目计划书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148013" y="4667250"/>
            <a:ext cx="2859087" cy="1370013"/>
          </a:xfrm>
          <a:prstGeom prst="rect">
            <a:avLst/>
          </a:prstGeom>
          <a:noFill/>
          <a:ln w="381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endParaRPr lang="zh-CN" altLang="en-US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6" name="图片 5" descr="C:\Users\lenovo\AppData\Roaming\Tencent\Users\418317016\QQ\WinTemp\RichOle\LIOWFCV`E)1SYJHMKI0O1QB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772" y="4329254"/>
            <a:ext cx="7168516" cy="177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 descr="C:\Users\lenovo\AppData\Roaming\Tencent\Users\418317016\QQ\WinTemp\RichOle\C0UE(WQ{IME891O)770TF(B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772" y="2069795"/>
            <a:ext cx="7168515" cy="2276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375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eaLnBrk="1" hangingPunct="1"/>
            <a:r>
              <a:rPr lang="en-US" altLang="zh-CN" b="1" dirty="0" smtClean="0">
                <a:solidFill>
                  <a:schemeClr val="tx1"/>
                </a:solidFill>
              </a:rPr>
              <a:t>5-</a:t>
            </a:r>
            <a:r>
              <a:rPr lang="zh-CN" altLang="en-US" b="1" dirty="0" smtClean="0">
                <a:solidFill>
                  <a:schemeClr val="tx1"/>
                </a:solidFill>
              </a:rPr>
              <a:t>４、开始创建项目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3625" y="1135063"/>
            <a:ext cx="631507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完善其他信息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148013" y="4667250"/>
            <a:ext cx="2859087" cy="1370013"/>
          </a:xfrm>
          <a:prstGeom prst="rect">
            <a:avLst/>
          </a:prstGeom>
          <a:noFill/>
          <a:ln w="381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endParaRPr lang="zh-CN" altLang="en-US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8" name="图片 7" descr="C:\Users\lenovo\AppData\Roaming\Tencent\Users\418317016\QQ\WinTemp\RichOle\SDW%9IVX]TI[6YFX7)V6G~Q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7858125" cy="4554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871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marL="0" indent="0" eaLnBrk="1" hangingPunct="1"/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６参加大赛</a:t>
            </a: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683568" y="1268760"/>
            <a:ext cx="66479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完成项目的创建后可以报名参赛，需要选择</a:t>
            </a:r>
            <a:r>
              <a:rPr lang="zh-CN" altLang="zh-CN" sz="2400" b="1" dirty="0" smtClean="0">
                <a:solidFill>
                  <a:srgbClr val="FF0000"/>
                </a:solidFill>
                <a:latin typeface="+mn-ea"/>
                <a:ea typeface="+mn-ea"/>
              </a:rPr>
              <a:t>参赛</a:t>
            </a:r>
            <a:endParaRPr lang="en-US" altLang="zh-CN" sz="2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eaLnBrk="1" hangingPunct="1"/>
            <a:r>
              <a:rPr lang="zh-CN" altLang="zh-CN" sz="2400" b="1" dirty="0" smtClean="0">
                <a:solidFill>
                  <a:srgbClr val="FF0000"/>
                </a:solidFill>
                <a:latin typeface="+mn-ea"/>
                <a:ea typeface="+mn-ea"/>
              </a:rPr>
              <a:t>类别</a:t>
            </a: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及参赛</a:t>
            </a:r>
            <a:r>
              <a:rPr lang="zh-CN" altLang="zh-CN" sz="2400" b="1" dirty="0" smtClean="0">
                <a:solidFill>
                  <a:srgbClr val="FF0000"/>
                </a:solidFill>
                <a:latin typeface="+mn-ea"/>
                <a:ea typeface="+mn-ea"/>
              </a:rPr>
              <a:t>行业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6" name="图片 5" descr="C:\Users\lenovo\AppData\Roaming\Tencent\Users\418317016\QQ\WinTemp\RichOle\@K2GX`XG9VFR282V2LGP1S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08" y="2151648"/>
            <a:ext cx="7681782" cy="2357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 descr="C:\Users\lenovo\AppData\Roaming\Tencent\Users\418317016\QQ\WinTemp\RichOle\FYQ6UWFM]K)TW02HX5KF$N4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09" y="4365104"/>
            <a:ext cx="7681782" cy="2007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363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eaLnBrk="1" hangingPunct="1"/>
            <a:r>
              <a:rPr lang="zh-CN" altLang="en-US" b="1" dirty="0" smtClean="0">
                <a:solidFill>
                  <a:schemeClr val="tx1"/>
                </a:solidFill>
              </a:rPr>
              <a:t>７完成</a:t>
            </a:r>
          </a:p>
        </p:txBody>
      </p:sp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393700" y="1079500"/>
            <a:ext cx="3900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出现下图已经完成项目</a:t>
            </a:r>
          </a:p>
        </p:txBody>
      </p:sp>
      <p:pic>
        <p:nvPicPr>
          <p:cNvPr id="5" name="图片 4" descr="C:\Users\SHIJIN~1\AppData\Local\Temp\360zip$Temp\360$0\13.参赛成功跳转页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7600017" cy="301154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801800" y="5229200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注意：</a:t>
            </a:r>
            <a:r>
              <a:rPr lang="zh-CN" altLang="zh-CN" sz="2400" dirty="0" smtClean="0"/>
              <a:t>个人</a:t>
            </a:r>
            <a:r>
              <a:rPr lang="zh-CN" altLang="zh-CN" sz="2400" dirty="0"/>
              <a:t>设置可修改个人头像、密码、学校等信息，</a:t>
            </a:r>
            <a:r>
              <a:rPr lang="zh-CN" altLang="zh-CN" sz="2400" b="1" dirty="0">
                <a:solidFill>
                  <a:srgbClr val="FF0000"/>
                </a:solidFill>
              </a:rPr>
              <a:t>一旦报名参赛，个人信息不可修改，如要修改需删除项目重新创建。</a:t>
            </a:r>
            <a:endParaRPr lang="zh-CN" altLang="zh-CN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09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6600" b="1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谢谢！</a:t>
            </a:r>
            <a:endParaRPr lang="zh-CN" altLang="en-US" sz="6600" b="1" dirty="0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22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40352" y="1340768"/>
            <a:ext cx="1265312" cy="4487333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+mn-ea"/>
                <a:ea typeface="+mn-ea"/>
              </a:rPr>
              <a:t>大赛报名流程</a:t>
            </a:r>
            <a:endParaRPr lang="zh-CN" altLang="en-US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75656" y="1196752"/>
            <a:ext cx="6019800" cy="4487334"/>
          </a:xfrm>
        </p:spPr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0339723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77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901354" y="548680"/>
            <a:ext cx="7056784" cy="575940"/>
          </a:xfrm>
        </p:spPr>
        <p:txBody>
          <a:bodyPr>
            <a:normAutofit fontScale="90000"/>
          </a:bodyPr>
          <a:lstStyle/>
          <a:p>
            <a:pPr marL="0" indent="0" eaLnBrk="1" hangingPunct="1"/>
            <a:r>
              <a:rPr lang="en-US" altLang="zh-CN" b="1" dirty="0" smtClean="0">
                <a:solidFill>
                  <a:schemeClr val="tx1"/>
                </a:solidFill>
              </a:rPr>
              <a:t>1</a:t>
            </a:r>
            <a:r>
              <a:rPr lang="zh-CN" altLang="en-US" b="1" dirty="0" smtClean="0">
                <a:solidFill>
                  <a:schemeClr val="tx1"/>
                </a:solidFill>
              </a:rPr>
              <a:t>、输入网址，打开网页</a:t>
            </a:r>
          </a:p>
        </p:txBody>
      </p:sp>
      <p:sp>
        <p:nvSpPr>
          <p:cNvPr id="3076" name="TextBox 2"/>
          <p:cNvSpPr txBox="1">
            <a:spLocks noChangeArrowheads="1"/>
          </p:cNvSpPr>
          <p:nvPr/>
        </p:nvSpPr>
        <p:spPr bwMode="auto">
          <a:xfrm>
            <a:off x="1403648" y="1356166"/>
            <a:ext cx="43830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rgbClr val="FF0000"/>
                </a:solidFill>
              </a:rPr>
              <a:t>http://cy.ncss.org.cn/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Administrator\Desktop\2YNSB(RH9)9{V(`0MTWP9M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54" y="2132856"/>
            <a:ext cx="807299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66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38328"/>
            <a:ext cx="7931224" cy="1002440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altLang="zh-CN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、开始注册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8950" y="1017588"/>
            <a:ext cx="6207125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点击注册后，出现下图样式，</a:t>
            </a:r>
            <a:endParaRPr lang="en-US" altLang="zh-CN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buFont typeface="Arial" pitchFamily="34" charset="0"/>
              <a:buNone/>
              <a:defRPr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按照提示注册</a:t>
            </a:r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899592" y="2636912"/>
            <a:ext cx="7524750" cy="376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3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marL="0" indent="0" eaLnBrk="1" hangingPunct="1"/>
            <a:r>
              <a:rPr lang="en-US" altLang="zh-CN" sz="3600" b="1" dirty="0" smtClean="0">
                <a:solidFill>
                  <a:schemeClr val="tx1"/>
                </a:solidFill>
              </a:rPr>
              <a:t>3</a:t>
            </a:r>
            <a:r>
              <a:rPr lang="zh-CN" altLang="en-US" sz="3600" b="1" dirty="0" smtClean="0">
                <a:solidFill>
                  <a:schemeClr val="tx1"/>
                </a:solidFill>
              </a:rPr>
              <a:t>、点击申请成为创业者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584" y="1412776"/>
            <a:ext cx="75608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出现注册成功页面后，点击</a:t>
            </a: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“申请成为创业</a:t>
            </a: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者</a:t>
            </a: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”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349500" y="3668713"/>
            <a:ext cx="2392363" cy="2338387"/>
          </a:xfrm>
          <a:prstGeom prst="rect">
            <a:avLst/>
          </a:prstGeom>
          <a:noFill/>
          <a:ln w="381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endParaRPr lang="zh-CN" altLang="en-US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6" name="图片 5" descr="C:\Users\shijinpeng\Documents\Tencent Files\18466854\Image\C2C\BC942F0065B3DDD56264C04CCD256BE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919571"/>
            <a:ext cx="8839200" cy="3836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006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38328"/>
            <a:ext cx="7787208" cy="987235"/>
          </a:xfrm>
        </p:spPr>
        <p:txBody>
          <a:bodyPr/>
          <a:lstStyle/>
          <a:p>
            <a:r>
              <a:rPr lang="en-US" altLang="zh-CN" b="1" dirty="0" smtClean="0">
                <a:solidFill>
                  <a:schemeClr val="tx1"/>
                </a:solidFill>
                <a:latin typeface="+mj-ea"/>
              </a:rPr>
              <a:t>4-</a:t>
            </a:r>
            <a:r>
              <a:rPr lang="zh-CN" altLang="en-US" b="1" dirty="0" smtClean="0">
                <a:solidFill>
                  <a:schemeClr val="tx1"/>
                </a:solidFill>
                <a:latin typeface="+mj-ea"/>
              </a:rPr>
              <a:t>１、完善个人信息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1475" y="1325563"/>
            <a:ext cx="2051050" cy="483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按照提示，完成个人信息填报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。</a:t>
            </a:r>
            <a:endParaRPr lang="en-US" altLang="zh-CN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buFont typeface="Arial" pitchFamily="34" charset="0"/>
              <a:buNone/>
              <a:defRPr/>
            </a:pP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buFont typeface="Arial" pitchFamily="34" charset="0"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姓名：</a:t>
            </a: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buFont typeface="Arial" pitchFamily="34" charset="0"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身份证号：</a:t>
            </a: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buFont typeface="Arial" pitchFamily="34" charset="0"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邮箱：</a:t>
            </a: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buFont typeface="Arial" pitchFamily="34" charset="0"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所在院校：</a:t>
            </a: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buFont typeface="Arial" pitchFamily="34" charset="0"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入学时间：</a:t>
            </a: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buFont typeface="Arial" pitchFamily="34" charset="0"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毕业时间：</a:t>
            </a: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buFont typeface="Arial" pitchFamily="34" charset="0"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学历层次：</a:t>
            </a: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buFont typeface="Arial" pitchFamily="34" charset="0"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专业名称：</a:t>
            </a: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buFont typeface="Arial" pitchFamily="34" charset="0"/>
              <a:buNone/>
              <a:defRPr/>
            </a:pP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pic>
        <p:nvPicPr>
          <p:cNvPr id="7" name="图片 6" descr="C:\Users\lenovo\AppData\Roaming\Tencent\Users\418317016\QQ\WinTemp\RichOle\59_80_X5)AZHFY54LPUX]_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524" y="2348880"/>
            <a:ext cx="5993675" cy="31089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592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chemeClr val="tx1"/>
                </a:solidFill>
                <a:latin typeface="+mj-ea"/>
              </a:rPr>
              <a:t>4-</a:t>
            </a:r>
            <a:r>
              <a:rPr lang="zh-CN" altLang="en-US" b="1" dirty="0" smtClean="0">
                <a:solidFill>
                  <a:schemeClr val="tx1"/>
                </a:solidFill>
                <a:latin typeface="+mj-ea"/>
              </a:rPr>
              <a:t>２、</a:t>
            </a:r>
            <a:r>
              <a:rPr lang="zh-CN" altLang="en-US" b="1" dirty="0">
                <a:solidFill>
                  <a:schemeClr val="tx1"/>
                </a:solidFill>
                <a:latin typeface="+mj-ea"/>
              </a:rPr>
              <a:t>完善个人信息</a:t>
            </a:r>
            <a:endParaRPr lang="zh-CN" altLang="en-US" dirty="0">
              <a:latin typeface="+mj-ea"/>
            </a:endParaRPr>
          </a:p>
        </p:txBody>
      </p:sp>
      <p:pic>
        <p:nvPicPr>
          <p:cNvPr id="4" name="内容占位符 3" descr="C:\Users\lenovo\AppData\Roaming\Tencent\Users\418317016\QQ\WinTemp\RichOle\~@ECK_KH20))_Q68L2OF3J6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236" y="2674938"/>
            <a:ext cx="6401465" cy="3451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562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标题 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eaLnBrk="1" hangingPunct="1"/>
            <a:r>
              <a:rPr lang="en-US" altLang="zh-CN" b="1" dirty="0" smtClean="0">
                <a:solidFill>
                  <a:schemeClr val="tx1"/>
                </a:solidFill>
              </a:rPr>
              <a:t>5-1</a:t>
            </a:r>
            <a:r>
              <a:rPr lang="zh-CN" altLang="en-US" b="1" dirty="0" smtClean="0">
                <a:solidFill>
                  <a:schemeClr val="tx1"/>
                </a:solidFill>
              </a:rPr>
              <a:t>、开始创建项目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226609"/>
            <a:ext cx="67687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完善个人信息后点击“我的项目”然后“创建项目”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012310"/>
            <a:ext cx="7090253" cy="242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903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38328"/>
            <a:ext cx="8003232" cy="796735"/>
          </a:xfrm>
        </p:spPr>
        <p:txBody>
          <a:bodyPr/>
          <a:lstStyle/>
          <a:p>
            <a:pPr marL="0" indent="0" eaLnBrk="1" hangingPunct="1"/>
            <a:r>
              <a:rPr lang="en-US" altLang="zh-CN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5-2</a:t>
            </a: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、开始创建项目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3625" y="1135063"/>
            <a:ext cx="631507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完成“创建项目”中的信息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92896"/>
            <a:ext cx="7687132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11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</TotalTime>
  <Words>223</Words>
  <Application>Microsoft Office PowerPoint</Application>
  <PresentationFormat>全屏显示(4:3)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波形</vt:lpstr>
      <vt:lpstr>       大学生互联网+创业大赛服务网操作演示 </vt:lpstr>
      <vt:lpstr>大赛报名流程</vt:lpstr>
      <vt:lpstr>1、输入网址，打开网页</vt:lpstr>
      <vt:lpstr>2、开始注册</vt:lpstr>
      <vt:lpstr>3、点击申请成为创业者</vt:lpstr>
      <vt:lpstr>4-１、完善个人信息</vt:lpstr>
      <vt:lpstr>4-２、完善个人信息</vt:lpstr>
      <vt:lpstr>5-1、开始创建项目</vt:lpstr>
      <vt:lpstr>5-2、开始创建项目</vt:lpstr>
      <vt:lpstr>5-３、开始创建项目</vt:lpstr>
      <vt:lpstr>5-４、开始创建项目</vt:lpstr>
      <vt:lpstr>６参加大赛</vt:lpstr>
      <vt:lpstr>７完成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大学生互联网+创业大赛服务网操作演示</dc:title>
  <dc:creator>user</dc:creator>
  <cp:lastModifiedBy>user</cp:lastModifiedBy>
  <cp:revision>9</cp:revision>
  <dcterms:created xsi:type="dcterms:W3CDTF">2017-05-25T12:43:30Z</dcterms:created>
  <dcterms:modified xsi:type="dcterms:W3CDTF">2017-05-27T03:22:58Z</dcterms:modified>
</cp:coreProperties>
</file>